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2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8/13/2015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8606" y="736600"/>
            <a:ext cx="8825658" cy="2677648"/>
          </a:xfrm>
        </p:spPr>
        <p:txBody>
          <a:bodyPr/>
          <a:lstStyle/>
          <a:p>
            <a:pPr algn="ctr"/>
            <a:r>
              <a:rPr lang="ko-KR" altLang="en-US" sz="8000" dirty="0" smtClean="0"/>
              <a:t>납골당 </a:t>
            </a:r>
            <a:r>
              <a:rPr lang="en-US" altLang="ko-KR" sz="7200" dirty="0" smtClean="0"/>
              <a:t>App</a:t>
            </a:r>
            <a:r>
              <a:rPr lang="en-US" altLang="ko-KR" sz="8000" dirty="0" smtClean="0"/>
              <a:t> </a:t>
            </a:r>
            <a:r>
              <a:rPr lang="ko-KR" altLang="en-US" sz="8000" dirty="0" smtClean="0"/>
              <a:t>기획 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6872" y="4904379"/>
            <a:ext cx="8825658" cy="861420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2015.08.12</a:t>
            </a:r>
          </a:p>
          <a:p>
            <a:pPr algn="r"/>
            <a:r>
              <a:rPr lang="en-US" altLang="ko-KR" sz="24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Made By Lime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</a:t>
            </a:r>
            <a:r>
              <a:rPr lang="ko-KR" altLang="en-US" sz="2400" b="1" dirty="0" smtClean="0"/>
              <a:t>추모의 전당 </a:t>
            </a:r>
            <a:r>
              <a:rPr lang="en-US" altLang="ko-KR" sz="2400" b="1" dirty="0" smtClean="0"/>
              <a:t>App.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" y="3182200"/>
            <a:ext cx="2249280" cy="344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33" y="3182200"/>
            <a:ext cx="2249280" cy="344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1" y="3182200"/>
            <a:ext cx="2249280" cy="344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49" y="3182200"/>
            <a:ext cx="2249280" cy="34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</a:t>
            </a:r>
            <a:r>
              <a:rPr lang="ko-KR" altLang="en-US" sz="2400" b="1" dirty="0" smtClean="0"/>
              <a:t>추모 나라 </a:t>
            </a:r>
            <a:r>
              <a:rPr lang="en-US" altLang="ko-KR" sz="2400" b="1" dirty="0" smtClean="0"/>
              <a:t>Web, App.</a:t>
            </a:r>
            <a:endParaRPr lang="en-US" altLang="ko-KR" sz="2400" b="1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6" y="3064933"/>
            <a:ext cx="4451646" cy="3656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20" y="3064933"/>
            <a:ext cx="4553247" cy="36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40259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b="1" dirty="0" smtClean="0"/>
              <a:t>1. </a:t>
            </a:r>
            <a:r>
              <a:rPr lang="en-US" altLang="ko-KR" sz="2400" b="1" dirty="0" smtClean="0"/>
              <a:t>Online App </a:t>
            </a:r>
            <a:r>
              <a:rPr lang="ko-KR" altLang="en-US" sz="2400" b="1" dirty="0" smtClean="0"/>
              <a:t>구현 방식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1) </a:t>
            </a:r>
            <a:r>
              <a:rPr lang="ko-KR" altLang="en-US" sz="2400" dirty="0" smtClean="0"/>
              <a:t>납골당 전체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2) QR </a:t>
            </a:r>
            <a:r>
              <a:rPr lang="ko-KR" altLang="en-US" sz="2400" dirty="0" smtClean="0"/>
              <a:t>코드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b="1" dirty="0" smtClean="0"/>
              <a:t>2. </a:t>
            </a:r>
            <a:r>
              <a:rPr lang="en-US" altLang="ko-KR" sz="2400" b="1" dirty="0"/>
              <a:t>Offline </a:t>
            </a:r>
            <a:r>
              <a:rPr lang="ko-KR" altLang="en-US" sz="2400" b="1" dirty="0"/>
              <a:t>구현 방식 </a:t>
            </a:r>
            <a:endParaRPr lang="en-US" altLang="ko-KR" sz="2400" b="1" dirty="0"/>
          </a:p>
          <a:p>
            <a:r>
              <a:rPr lang="en-US" altLang="ko-KR" sz="2400" dirty="0"/>
              <a:t>  - </a:t>
            </a:r>
            <a:r>
              <a:rPr lang="ko-KR" altLang="en-US" sz="2400" dirty="0"/>
              <a:t>디지털 액자 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b="1" dirty="0" smtClean="0"/>
              <a:t>3</a:t>
            </a:r>
            <a:r>
              <a:rPr lang="en-US" altLang="ko-KR" sz="2400" b="1" dirty="0" smtClean="0"/>
              <a:t>. </a:t>
            </a:r>
            <a:r>
              <a:rPr lang="en-US" altLang="ko-KR" sz="2400" b="1" dirty="0" smtClean="0"/>
              <a:t>App </a:t>
            </a:r>
            <a:r>
              <a:rPr lang="ko-KR" altLang="en-US" sz="2400" b="1" dirty="0" smtClean="0"/>
              <a:t>구현 사례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선택가능</a:t>
            </a:r>
            <a:r>
              <a:rPr lang="en-US" altLang="ko-KR" sz="2400" b="1" dirty="0" smtClean="0"/>
              <a:t>)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1) </a:t>
            </a:r>
            <a:r>
              <a:rPr lang="ko-KR" altLang="en-US" sz="2400" dirty="0" smtClean="0"/>
              <a:t>광주 광역시 도시공사 </a:t>
            </a:r>
            <a:r>
              <a:rPr lang="en-US" altLang="ko-KR" sz="2400" dirty="0" smtClean="0"/>
              <a:t>App.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smtClean="0"/>
              <a:t>2) </a:t>
            </a:r>
            <a:r>
              <a:rPr lang="ko-KR" altLang="en-US" sz="2400" dirty="0" smtClean="0"/>
              <a:t>추모의 전당 </a:t>
            </a:r>
            <a:r>
              <a:rPr lang="en-US" altLang="ko-KR" sz="2400" dirty="0" smtClean="0"/>
              <a:t>App.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3) </a:t>
            </a:r>
            <a:r>
              <a:rPr lang="ko-KR" altLang="en-US" sz="2400" dirty="0" smtClean="0"/>
              <a:t>추모의 </a:t>
            </a:r>
            <a:r>
              <a:rPr lang="ko-KR" altLang="en-US" sz="2400" dirty="0" smtClean="0"/>
              <a:t>나라</a:t>
            </a:r>
            <a:r>
              <a:rPr lang="en-US" altLang="ko-KR" sz="2400" dirty="0" smtClean="0"/>
              <a:t>(QR </a:t>
            </a:r>
            <a:r>
              <a:rPr lang="ko-KR" altLang="en-US" sz="2400" dirty="0" smtClean="0"/>
              <a:t>코드 구현방식</a:t>
            </a:r>
            <a:r>
              <a:rPr lang="en-US" altLang="ko-KR" sz="24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794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</a:t>
            </a:r>
            <a:r>
              <a:rPr lang="en-US" altLang="ko-KR" b="1" dirty="0"/>
              <a:t> Online App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/>
              <a:t>1) </a:t>
            </a:r>
            <a:r>
              <a:rPr lang="ko-KR" altLang="en-US" sz="2400" b="1" dirty="0" smtClean="0"/>
              <a:t>납골당 전체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서비스 </a:t>
            </a:r>
            <a:r>
              <a:rPr lang="ko-KR" altLang="en-US" sz="2400" b="1" dirty="0" smtClean="0"/>
              <a:t>구현</a:t>
            </a:r>
            <a:r>
              <a:rPr lang="en-US" altLang="ko-KR" sz="2400" b="1" dirty="0" smtClean="0"/>
              <a:t>(Ex : </a:t>
            </a:r>
            <a:r>
              <a:rPr lang="ko-KR" altLang="en-US" sz="2400" b="1" dirty="0" smtClean="0"/>
              <a:t>영락공원 사이버 추모 </a:t>
            </a:r>
            <a:r>
              <a:rPr lang="en-US" altLang="ko-KR" sz="2400" b="1" dirty="0" smtClean="0"/>
              <a:t>App)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1-1. </a:t>
            </a:r>
            <a:r>
              <a:rPr lang="ko-KR" altLang="en-US" sz="2400" dirty="0" smtClean="0"/>
              <a:t>납골당 </a:t>
            </a:r>
            <a:r>
              <a:rPr lang="ko-KR" altLang="en-US" sz="2400" dirty="0" err="1" smtClean="0"/>
              <a:t>태블릿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선택가능</a:t>
            </a:r>
            <a:r>
              <a:rPr lang="en-US" altLang="ko-KR" sz="2400" dirty="0" smtClean="0"/>
              <a:t>)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영상 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1-2. </a:t>
            </a:r>
            <a:r>
              <a:rPr lang="ko-KR" altLang="en-US" sz="2400" dirty="0" smtClean="0"/>
              <a:t>제사 지낼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때 개인 </a:t>
            </a:r>
            <a:r>
              <a:rPr lang="ko-KR" altLang="en-US" sz="2400" dirty="0" err="1" smtClean="0"/>
              <a:t>태블릿으로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영상 및 영정사진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1-3. App </a:t>
            </a:r>
            <a:r>
              <a:rPr lang="ko-KR" altLang="en-US" sz="2400" dirty="0" smtClean="0"/>
              <a:t>안에 납골당 정보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지도 서비스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위치 서비스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동영상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및 사진 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1-4. </a:t>
            </a:r>
            <a:r>
              <a:rPr lang="ko-KR" altLang="en-US" sz="2400" dirty="0" smtClean="0"/>
              <a:t>사진을 고객한테 전달 받아 영상 서비스 구현 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92" y="3311852"/>
            <a:ext cx="2024149" cy="24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</a:t>
            </a:r>
            <a:r>
              <a:rPr lang="en-US" altLang="ko-KR" b="1" dirty="0"/>
              <a:t> Online App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5" y="2603499"/>
            <a:ext cx="9834778" cy="3814233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1) </a:t>
            </a:r>
            <a:r>
              <a:rPr lang="ko-KR" altLang="en-US" sz="2400" b="1" dirty="0" smtClean="0"/>
              <a:t>납골당 전체</a:t>
            </a:r>
            <a:r>
              <a:rPr lang="en-US" altLang="ko-KR" sz="2400" b="1" dirty="0" smtClean="0"/>
              <a:t> </a:t>
            </a:r>
            <a:r>
              <a:rPr lang="ko-KR" altLang="en-US" sz="2400" b="1" dirty="0"/>
              <a:t>서비스 구현 </a:t>
            </a:r>
            <a:r>
              <a:rPr lang="en-US" altLang="ko-KR" sz="2400" b="1" dirty="0"/>
              <a:t>(Ex : </a:t>
            </a:r>
            <a:r>
              <a:rPr lang="ko-KR" altLang="en-US" sz="2400" b="1" dirty="0"/>
              <a:t>영락공원 사이버 추모 </a:t>
            </a:r>
            <a:r>
              <a:rPr lang="en-US" altLang="ko-KR" sz="2400" b="1" dirty="0"/>
              <a:t>App</a:t>
            </a:r>
            <a:r>
              <a:rPr lang="en-US" altLang="ko-KR" sz="2400" b="1" dirty="0" smtClean="0"/>
              <a:t>)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장점</a:t>
            </a:r>
            <a:endParaRPr lang="en-US" altLang="ko-KR" sz="2400" dirty="0"/>
          </a:p>
          <a:p>
            <a:r>
              <a:rPr lang="en-US" altLang="ko-KR" sz="2400" dirty="0" smtClean="0"/>
              <a:t>  - App </a:t>
            </a:r>
            <a:r>
              <a:rPr lang="ko-KR" altLang="en-US" sz="2400" dirty="0" smtClean="0"/>
              <a:t>통해 </a:t>
            </a:r>
            <a:r>
              <a:rPr lang="en-US" altLang="ko-KR" sz="2400" dirty="0" smtClean="0"/>
              <a:t>On, Offline </a:t>
            </a:r>
            <a:r>
              <a:rPr lang="ko-KR" altLang="en-US" sz="2400" dirty="0" smtClean="0"/>
              <a:t>이용 가능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납골당 고급화 </a:t>
            </a:r>
            <a:r>
              <a:rPr lang="en-US" altLang="ko-KR" sz="2400" dirty="0" smtClean="0"/>
              <a:t>Image </a:t>
            </a:r>
            <a:r>
              <a:rPr lang="ko-KR" altLang="en-US" sz="2400" dirty="0" smtClean="0"/>
              <a:t>구현가능</a:t>
            </a:r>
            <a:r>
              <a:rPr lang="en-US" altLang="ko-KR" sz="2400" dirty="0" smtClean="0"/>
              <a:t>.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고급화 </a:t>
            </a:r>
            <a:r>
              <a:rPr lang="en-US" altLang="ko-KR" sz="2400" dirty="0" smtClean="0"/>
              <a:t>Image </a:t>
            </a:r>
            <a:r>
              <a:rPr lang="ko-KR" altLang="en-US" sz="2400" dirty="0" smtClean="0"/>
              <a:t>로 </a:t>
            </a:r>
            <a:r>
              <a:rPr lang="en-US" altLang="ko-KR" sz="2400" dirty="0" smtClean="0"/>
              <a:t>premium </a:t>
            </a:r>
            <a:r>
              <a:rPr lang="ko-KR" altLang="en-US" sz="2400" dirty="0" smtClean="0"/>
              <a:t>고객 유치 가능</a:t>
            </a:r>
            <a:r>
              <a:rPr lang="en-US" altLang="ko-KR" sz="2400" dirty="0" smtClean="0"/>
              <a:t>. </a:t>
            </a:r>
          </a:p>
          <a:p>
            <a:r>
              <a:rPr lang="ko-KR" altLang="en-US" sz="2400" b="1" dirty="0" smtClean="0"/>
              <a:t> 단점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비용이 많이 </a:t>
            </a:r>
            <a:r>
              <a:rPr lang="ko-KR" altLang="en-US" sz="2400" dirty="0" err="1" smtClean="0"/>
              <a:t>듬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8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</a:t>
            </a:r>
            <a:r>
              <a:rPr lang="en-US" altLang="ko-KR" b="1" dirty="0"/>
              <a:t> Online App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QR </a:t>
            </a:r>
            <a:r>
              <a:rPr lang="ko-KR" altLang="en-US" sz="2400" b="1" dirty="0" smtClean="0"/>
              <a:t>코드 구현 </a:t>
            </a:r>
            <a:r>
              <a:rPr lang="en-US" altLang="ko-KR" sz="2400" b="1" dirty="0"/>
              <a:t>(Ex : </a:t>
            </a:r>
            <a:r>
              <a:rPr lang="ko-KR" altLang="en-US" sz="2400" b="1" dirty="0"/>
              <a:t>추모나라 </a:t>
            </a:r>
            <a:r>
              <a:rPr lang="en-US" altLang="ko-KR" sz="2400" b="1" dirty="0"/>
              <a:t>App Web, </a:t>
            </a:r>
            <a:r>
              <a:rPr lang="ko-KR" altLang="en-US" sz="2400" b="1" dirty="0"/>
              <a:t>추모의 전당 </a:t>
            </a:r>
            <a:r>
              <a:rPr lang="en-US" altLang="ko-KR" sz="2400" b="1" dirty="0"/>
              <a:t>App</a:t>
            </a:r>
            <a:r>
              <a:rPr lang="en-US" altLang="ko-KR" sz="2400" b="1" dirty="0" smtClean="0"/>
              <a:t>)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smtClean="0"/>
              <a:t>2-1. </a:t>
            </a:r>
            <a:r>
              <a:rPr lang="ko-KR" altLang="en-US" sz="2400" dirty="0" smtClean="0"/>
              <a:t>납골당에 </a:t>
            </a:r>
            <a:r>
              <a:rPr lang="en-US" altLang="ko-KR" sz="2400" dirty="0" smtClean="0"/>
              <a:t>QR </a:t>
            </a:r>
            <a:r>
              <a:rPr lang="ko-KR" altLang="en-US" sz="2400" dirty="0" smtClean="0"/>
              <a:t>코드 창작하여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2-2. </a:t>
            </a:r>
            <a:r>
              <a:rPr lang="ko-KR" altLang="en-US" sz="2400" dirty="0" smtClean="0"/>
              <a:t>제사 지낼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때 및 납골당에서 개인 </a:t>
            </a:r>
            <a:r>
              <a:rPr lang="en-US" altLang="ko-KR" sz="2400" dirty="0" smtClean="0"/>
              <a:t>Smart Phone,</a:t>
            </a:r>
            <a:r>
              <a:rPr lang="ko-KR" altLang="en-US" sz="2400" dirty="0" err="1" smtClean="0"/>
              <a:t>태블릿</a:t>
            </a:r>
            <a:r>
              <a:rPr lang="ko-KR" altLang="en-US" sz="2400" dirty="0" smtClean="0"/>
              <a:t>  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App </a:t>
            </a:r>
            <a:r>
              <a:rPr lang="ko-KR" altLang="en-US" sz="2400" dirty="0" smtClean="0"/>
              <a:t>통해 접속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영상 및 영정사진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2-3. App </a:t>
            </a:r>
            <a:r>
              <a:rPr lang="ko-KR" altLang="en-US" sz="2400" dirty="0" smtClean="0"/>
              <a:t>안에 납골당 정보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지도 서비스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위치 서비스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동영상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및 사진 서비스 구현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2-4. </a:t>
            </a:r>
            <a:r>
              <a:rPr lang="ko-KR" altLang="en-US" sz="2400" dirty="0" smtClean="0"/>
              <a:t>사진을 고객한테 전달 받아 영상 서비스 구현 </a:t>
            </a:r>
            <a:endParaRPr lang="en-US" altLang="ko-KR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3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</a:t>
            </a:r>
            <a:r>
              <a:rPr lang="en-US" altLang="ko-KR" b="1" dirty="0"/>
              <a:t> Online App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5" y="2603499"/>
            <a:ext cx="9834778" cy="3814233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1) </a:t>
            </a:r>
            <a:r>
              <a:rPr lang="en-US" altLang="ko-KR" sz="2400" b="1" dirty="0" smtClean="0"/>
              <a:t>QR </a:t>
            </a:r>
            <a:r>
              <a:rPr lang="ko-KR" altLang="en-US" sz="2400" b="1" dirty="0" smtClean="0"/>
              <a:t>코드 </a:t>
            </a:r>
            <a:r>
              <a:rPr lang="ko-KR" altLang="en-US" sz="2400" b="1" dirty="0"/>
              <a:t>구현 </a:t>
            </a:r>
            <a:r>
              <a:rPr lang="en-US" altLang="ko-KR" sz="2400" b="1" dirty="0" smtClean="0"/>
              <a:t>(Ex : </a:t>
            </a:r>
            <a:r>
              <a:rPr lang="ko-KR" altLang="en-US" sz="2400" b="1" dirty="0" smtClean="0"/>
              <a:t>추모나라 </a:t>
            </a:r>
            <a:r>
              <a:rPr lang="en-US" altLang="ko-KR" sz="2400" b="1" dirty="0" smtClean="0"/>
              <a:t>App Web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추모의 전당 </a:t>
            </a:r>
            <a:r>
              <a:rPr lang="en-US" altLang="ko-KR" sz="2400" b="1" dirty="0" smtClean="0"/>
              <a:t>App)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장점</a:t>
            </a:r>
            <a:endParaRPr lang="en-US" altLang="ko-KR" sz="2400" dirty="0"/>
          </a:p>
          <a:p>
            <a:r>
              <a:rPr lang="en-US" altLang="ko-KR" sz="2400" dirty="0" smtClean="0"/>
              <a:t>  -  App </a:t>
            </a:r>
            <a:r>
              <a:rPr lang="ko-KR" altLang="en-US" sz="2400" dirty="0" smtClean="0"/>
              <a:t>통해 </a:t>
            </a:r>
            <a:r>
              <a:rPr lang="en-US" altLang="ko-KR" sz="2400" dirty="0" smtClean="0"/>
              <a:t>On, Offline </a:t>
            </a:r>
            <a:r>
              <a:rPr lang="ko-KR" altLang="en-US" sz="2400" dirty="0" smtClean="0"/>
              <a:t>이용 가능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 </a:t>
            </a:r>
            <a:r>
              <a:rPr lang="ko-KR" altLang="en-US" sz="2400" dirty="0" smtClean="0"/>
              <a:t>비용이 적게 </a:t>
            </a:r>
            <a:r>
              <a:rPr lang="ko-KR" altLang="en-US" sz="2400" dirty="0" err="1" smtClean="0"/>
              <a:t>듬</a:t>
            </a:r>
            <a:r>
              <a:rPr lang="en-US" altLang="ko-KR" sz="2400" dirty="0" smtClean="0"/>
              <a:t>. 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 App</a:t>
            </a:r>
            <a:r>
              <a:rPr lang="ko-KR" altLang="en-US" sz="2400" dirty="0" smtClean="0"/>
              <a:t>의 재활용 가능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다른 납골당에도 적용가능</a:t>
            </a:r>
            <a:r>
              <a:rPr lang="en-US" altLang="ko-KR" sz="2400" dirty="0" smtClean="0"/>
              <a:t>)</a:t>
            </a:r>
            <a:endParaRPr lang="en-US" altLang="ko-KR" sz="2400" dirty="0" smtClean="0"/>
          </a:p>
          <a:p>
            <a:r>
              <a:rPr lang="ko-KR" altLang="en-US" sz="2400" b="1" dirty="0" smtClean="0"/>
              <a:t>단점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이미 구현 된 방식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기존 납골당 이미지와 다를 게 없음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89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en-US" altLang="ko-KR" b="1" dirty="0" smtClean="0"/>
              <a:t> Offline 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디지털 액자  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/>
              <a:t>1</a:t>
            </a:r>
            <a:r>
              <a:rPr lang="en-US" altLang="ko-KR" sz="2400" dirty="0" smtClean="0"/>
              <a:t>-1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디지털 액자 장착 하여  구현</a:t>
            </a:r>
            <a:r>
              <a:rPr lang="en-US" altLang="ko-KR" sz="2400" dirty="0"/>
              <a:t>(</a:t>
            </a:r>
            <a:r>
              <a:rPr lang="ko-KR" altLang="en-US" sz="2400" dirty="0" smtClean="0"/>
              <a:t>비용예상 </a:t>
            </a:r>
            <a:r>
              <a:rPr lang="en-US" altLang="ko-KR" sz="2400" dirty="0" smtClean="0"/>
              <a:t>1ea</a:t>
            </a:r>
            <a:r>
              <a:rPr lang="ko-KR" altLang="en-US" sz="2400" dirty="0" smtClean="0"/>
              <a:t>당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만원</a:t>
            </a:r>
            <a:r>
              <a:rPr lang="en-US" altLang="ko-KR" sz="2400" dirty="0" smtClean="0"/>
              <a:t>)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1-2. </a:t>
            </a:r>
            <a:r>
              <a:rPr lang="ko-KR" altLang="en-US" sz="2400" dirty="0" smtClean="0"/>
              <a:t>디지털 액자로 동영상과 사진 재생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장점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비용이 적게 </a:t>
            </a:r>
            <a:r>
              <a:rPr lang="ko-KR" altLang="en-US" sz="2400" dirty="0" err="1" smtClean="0"/>
              <a:t>듬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기존과 차별화된 납골당 </a:t>
            </a:r>
            <a:r>
              <a:rPr lang="en-US" altLang="ko-KR" sz="2400" dirty="0" smtClean="0"/>
              <a:t>Image </a:t>
            </a:r>
            <a:r>
              <a:rPr lang="ko-KR" altLang="en-US" sz="2400" dirty="0" smtClean="0"/>
              <a:t>구현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r>
              <a:rPr lang="en-US" altLang="ko-KR" sz="2400" dirty="0" smtClean="0"/>
              <a:t>               </a:t>
            </a:r>
            <a:r>
              <a:rPr lang="ko-KR" altLang="en-US" sz="2400" dirty="0" smtClean="0"/>
              <a:t>따로 </a:t>
            </a:r>
            <a:r>
              <a:rPr lang="en-US" altLang="ko-KR" sz="2400" dirty="0" smtClean="0"/>
              <a:t>App </a:t>
            </a:r>
            <a:r>
              <a:rPr lang="ko-KR" altLang="en-US" sz="2400" dirty="0" smtClean="0"/>
              <a:t>비용이 들지 않음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r>
              <a:rPr lang="ko-KR" altLang="en-US" sz="2400" dirty="0" smtClean="0"/>
              <a:t>단점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회원관리가 되지 않음</a:t>
            </a:r>
            <a:r>
              <a:rPr lang="en-US" altLang="ko-KR" sz="2400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1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광주 광역시 도시공사 </a:t>
            </a:r>
            <a:r>
              <a:rPr lang="en-US" altLang="ko-KR" sz="2400" b="1" dirty="0" smtClean="0"/>
              <a:t>App(</a:t>
            </a:r>
            <a:r>
              <a:rPr lang="ko-KR" altLang="en-US" sz="2400" b="1" dirty="0" smtClean="0"/>
              <a:t>영락공원 사이버 추모 </a:t>
            </a:r>
            <a:r>
              <a:rPr lang="ko-KR" altLang="en-US" sz="2400" b="1" dirty="0" err="1" smtClean="0"/>
              <a:t>앱</a:t>
            </a:r>
            <a:r>
              <a:rPr lang="en-US" altLang="ko-KR" sz="2400" b="1" dirty="0" smtClean="0"/>
              <a:t>).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5" y="3114584"/>
            <a:ext cx="2731630" cy="35281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71" y="3128150"/>
            <a:ext cx="2731630" cy="3514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13" y="3128150"/>
            <a:ext cx="2731630" cy="35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 가능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광주 광역시 도시공사 </a:t>
            </a:r>
            <a:r>
              <a:rPr lang="en-US" altLang="ko-KR" sz="2400" b="1" dirty="0" smtClean="0"/>
              <a:t>App(</a:t>
            </a:r>
            <a:r>
              <a:rPr lang="ko-KR" altLang="en-US" sz="2400" b="1" dirty="0" smtClean="0"/>
              <a:t>영락공원 사이버 추모 </a:t>
            </a:r>
            <a:r>
              <a:rPr lang="ko-KR" altLang="en-US" sz="2400" b="1" dirty="0" err="1" smtClean="0"/>
              <a:t>앱</a:t>
            </a:r>
            <a:r>
              <a:rPr lang="en-US" altLang="ko-KR" sz="2400" b="1" dirty="0" smtClean="0"/>
              <a:t>).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7" y="3175000"/>
            <a:ext cx="2671213" cy="35521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98" y="3175000"/>
            <a:ext cx="2671213" cy="35521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54" y="3175000"/>
            <a:ext cx="2671213" cy="35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470</TotalTime>
  <Words>485</Words>
  <Application>Microsoft Office PowerPoint</Application>
  <PresentationFormat>와이드스크린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Century Gothic</vt:lpstr>
      <vt:lpstr>Wingdings 3</vt:lpstr>
      <vt:lpstr>이온(회의실)</vt:lpstr>
      <vt:lpstr>납골당 App 기획 </vt:lpstr>
      <vt:lpstr>목차 </vt:lpstr>
      <vt:lpstr>1. Online App 구현 방식 </vt:lpstr>
      <vt:lpstr>1. Online App 구현 방식 </vt:lpstr>
      <vt:lpstr>1. Online App 구현 방식 </vt:lpstr>
      <vt:lpstr>1. Online App 구현 방식 </vt:lpstr>
      <vt:lpstr>2. Offline 구현 방식 </vt:lpstr>
      <vt:lpstr>3.구현 사례(선택 가능) </vt:lpstr>
      <vt:lpstr>3.구현 사례(선택 가능) </vt:lpstr>
      <vt:lpstr>3.구현 사례(선택 가능) </vt:lpstr>
      <vt:lpstr>3.구현 사례(선택 가능)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KANG</dc:creator>
  <cp:lastModifiedBy>David KANG</cp:lastModifiedBy>
  <cp:revision>35</cp:revision>
  <dcterms:created xsi:type="dcterms:W3CDTF">2015-08-12T03:28:10Z</dcterms:created>
  <dcterms:modified xsi:type="dcterms:W3CDTF">2015-08-13T04:03:18Z</dcterms:modified>
</cp:coreProperties>
</file>